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7" r:id="rId2"/>
    <p:sldId id="257" r:id="rId3"/>
    <p:sldId id="297" r:id="rId4"/>
    <p:sldId id="262" r:id="rId5"/>
    <p:sldId id="309" r:id="rId6"/>
    <p:sldId id="258" r:id="rId7"/>
    <p:sldId id="301" r:id="rId8"/>
    <p:sldId id="305" r:id="rId9"/>
    <p:sldId id="306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83905" autoAdjust="0"/>
  </p:normalViewPr>
  <p:slideViewPr>
    <p:cSldViewPr snapToGrid="0" snapToObjects="1" showGuides="1">
      <p:cViewPr varScale="1">
        <p:scale>
          <a:sx n="96" d="100"/>
          <a:sy n="96" d="100"/>
        </p:scale>
        <p:origin x="20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803B5-F0AC-47CC-979C-F46510B5DF8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349CC-3C42-4745-8283-DD920CD44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4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BF4D6-AA26-4EB8-9989-14F4D900E81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C6671-D9C7-4E5F-8994-037E781494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0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6671-D9C7-4E5F-8994-037E781494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6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6671-D9C7-4E5F-8994-037E781494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5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6671-D9C7-4E5F-8994-037E781494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8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Oakland Schools TC 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98" y="704970"/>
            <a:ext cx="1459386" cy="767734"/>
          </a:xfrm>
          <a:prstGeom prst="rect">
            <a:avLst/>
          </a:prstGeom>
          <a:effectLst>
            <a:glow rad="139700">
              <a:schemeClr val="bg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498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 rot="5400000">
            <a:off x="-434469" y="4721624"/>
            <a:ext cx="1889824" cy="805231"/>
            <a:chOff x="6367039" y="702066"/>
            <a:chExt cx="1889824" cy="805231"/>
          </a:xfrm>
        </p:grpSpPr>
        <p:pic>
          <p:nvPicPr>
            <p:cNvPr id="9" name="Picture 8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10" name="Picture 9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17692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 rot="5400000">
            <a:off x="-434469" y="4721624"/>
            <a:ext cx="1889824" cy="805231"/>
            <a:chOff x="6367039" y="702066"/>
            <a:chExt cx="1889824" cy="805231"/>
          </a:xfrm>
        </p:grpSpPr>
        <p:pic>
          <p:nvPicPr>
            <p:cNvPr id="9" name="Picture 8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10" name="Picture 9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69939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367039" y="5348349"/>
            <a:ext cx="1889824" cy="805231"/>
            <a:chOff x="6367039" y="702066"/>
            <a:chExt cx="1889824" cy="805231"/>
          </a:xfrm>
        </p:grpSpPr>
        <p:pic>
          <p:nvPicPr>
            <p:cNvPr id="9" name="Picture 8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10" name="Picture 9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3016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67039" y="5348349"/>
            <a:ext cx="1889824" cy="805231"/>
            <a:chOff x="6367039" y="702066"/>
            <a:chExt cx="1889824" cy="805231"/>
          </a:xfrm>
        </p:grpSpPr>
        <p:pic>
          <p:nvPicPr>
            <p:cNvPr id="10" name="Picture 9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11" name="Picture 10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59398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367039" y="5348349"/>
            <a:ext cx="1889824" cy="805231"/>
            <a:chOff x="6367039" y="702066"/>
            <a:chExt cx="1889824" cy="805231"/>
          </a:xfrm>
        </p:grpSpPr>
        <p:pic>
          <p:nvPicPr>
            <p:cNvPr id="12" name="Picture 11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13" name="Picture 12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91357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367039" y="5348349"/>
            <a:ext cx="1889824" cy="805231"/>
            <a:chOff x="6367039" y="702066"/>
            <a:chExt cx="1889824" cy="805231"/>
          </a:xfrm>
        </p:grpSpPr>
        <p:pic>
          <p:nvPicPr>
            <p:cNvPr id="8" name="Picture 7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9" name="Picture 8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05291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4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67039" y="5348349"/>
            <a:ext cx="1889824" cy="805231"/>
            <a:chOff x="6367039" y="702066"/>
            <a:chExt cx="1889824" cy="805231"/>
          </a:xfrm>
        </p:grpSpPr>
        <p:pic>
          <p:nvPicPr>
            <p:cNvPr id="10" name="Picture 9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11" name="Picture 10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7551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TC 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67039" y="5348349"/>
            <a:ext cx="1889824" cy="805231"/>
            <a:chOff x="6367039" y="702066"/>
            <a:chExt cx="1889824" cy="805231"/>
          </a:xfrm>
        </p:grpSpPr>
        <p:pic>
          <p:nvPicPr>
            <p:cNvPr id="10" name="Picture 9" descr="OSTC 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11" name="Picture 10" descr="Education With Purpos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0898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TC PowerPoint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ED8A0-FD07-054A-B19B-068C36F1415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3B9D-642B-264A-A9B1-63B60FADD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2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tconlin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91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"/>
            <a:ext cx="8229600" cy="548608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Groves High Parent Information Night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October 10, 2019</a:t>
            </a:r>
          </a:p>
        </p:txBody>
      </p:sp>
    </p:spTree>
    <p:extLst>
      <p:ext uri="{BB962C8B-B14F-4D97-AF65-F5344CB8AC3E}">
        <p14:creationId xmlns:p14="http://schemas.microsoft.com/office/powerpoint/2010/main" val="97874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Check us out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www.ostconline.com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Open House</a:t>
            </a:r>
          </a:p>
          <a:p>
            <a:pPr marL="0" indent="0" algn="ctr">
              <a:buNone/>
            </a:pPr>
            <a:r>
              <a:rPr lang="en-US"/>
              <a:t>1/23/2020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Summer School Opportunity </a:t>
            </a:r>
          </a:p>
          <a:p>
            <a:pPr marL="0" indent="0" algn="ctr">
              <a:buNone/>
            </a:pPr>
            <a:r>
              <a:rPr lang="en-US" dirty="0"/>
              <a:t>for Middle School </a:t>
            </a:r>
          </a:p>
        </p:txBody>
      </p:sp>
    </p:spTree>
    <p:extLst>
      <p:ext uri="{BB962C8B-B14F-4D97-AF65-F5344CB8AC3E}">
        <p14:creationId xmlns:p14="http://schemas.microsoft.com/office/powerpoint/2010/main" val="182975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39793"/>
            <a:ext cx="8613648" cy="990600"/>
          </a:xfrm>
        </p:spPr>
        <p:txBody>
          <a:bodyPr>
            <a:normAutofit/>
          </a:bodyPr>
          <a:lstStyle/>
          <a:p>
            <a:pPr fontAlgn="ctr"/>
            <a:r>
              <a:rPr lang="en-US" sz="3600" b="1" dirty="0"/>
              <a:t>Today's Learners. Tomorrow's Leaders.</a:t>
            </a:r>
          </a:p>
        </p:txBody>
      </p:sp>
      <p:pic>
        <p:nvPicPr>
          <p:cNvPr id="2101" name="Content Placeholder 210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72" y="1901285"/>
            <a:ext cx="5898397" cy="3151163"/>
          </a:xfrm>
        </p:spPr>
      </p:pic>
    </p:spTree>
    <p:extLst>
      <p:ext uri="{BB962C8B-B14F-4D97-AF65-F5344CB8AC3E}">
        <p14:creationId xmlns:p14="http://schemas.microsoft.com/office/powerpoint/2010/main" val="9625500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is OSTC?</a:t>
            </a:r>
            <a:br>
              <a:rPr lang="en-US" dirty="0"/>
            </a:br>
            <a:r>
              <a:rPr lang="en-US" dirty="0"/>
              <a:t>Oakland Schools Technical Campus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School </a:t>
            </a:r>
          </a:p>
          <a:p>
            <a:r>
              <a:rPr lang="en-US" dirty="0"/>
              <a:t>4 Technical Campuses</a:t>
            </a:r>
          </a:p>
          <a:p>
            <a:r>
              <a:rPr lang="en-US" dirty="0"/>
              <a:t>Service 28 Districts</a:t>
            </a:r>
          </a:p>
          <a:p>
            <a:r>
              <a:rPr lang="en-US" dirty="0"/>
              <a:t>Offer Career Technical Education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47" y="4642155"/>
            <a:ext cx="2080630" cy="15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8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TC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70776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		</a:t>
            </a:r>
          </a:p>
          <a:p>
            <a:pPr lvl="1"/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2188" y="5274409"/>
            <a:ext cx="1889824" cy="805231"/>
            <a:chOff x="6367039" y="702066"/>
            <a:chExt cx="1889824" cy="805231"/>
          </a:xfrm>
        </p:grpSpPr>
        <p:pic>
          <p:nvPicPr>
            <p:cNvPr id="6" name="Picture 5" descr="OSTC logo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30" y="702066"/>
              <a:ext cx="893942" cy="578812"/>
            </a:xfrm>
            <a:prstGeom prst="rect">
              <a:avLst/>
            </a:prstGeom>
          </p:spPr>
        </p:pic>
        <p:pic>
          <p:nvPicPr>
            <p:cNvPr id="7" name="Picture 6" descr="Education With Purpose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39" y="1339845"/>
              <a:ext cx="1889824" cy="167452"/>
            </a:xfrm>
            <a:prstGeom prst="rect">
              <a:avLst/>
            </a:prstGeom>
            <a:effectLst>
              <a:glow rad="139700">
                <a:schemeClr val="bg1">
                  <a:alpha val="50000"/>
                </a:schemeClr>
              </a:glo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58" y="3902491"/>
            <a:ext cx="2430812" cy="245486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Oakland Schools Technical Campus is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Education with purpose!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have the opportunity to: </a:t>
            </a:r>
          </a:p>
          <a:p>
            <a:r>
              <a:rPr lang="en-US" sz="2800" dirty="0"/>
              <a:t>Discover &amp; Explore  careers </a:t>
            </a:r>
          </a:p>
          <a:p>
            <a:r>
              <a:rPr lang="en-US" sz="2800" dirty="0"/>
              <a:t>Find their passion</a:t>
            </a:r>
          </a:p>
          <a:p>
            <a:r>
              <a:rPr lang="en-US" sz="2800" dirty="0"/>
              <a:t>Find their direction for career/college</a:t>
            </a:r>
          </a:p>
          <a:p>
            <a:r>
              <a:rPr lang="en-US" sz="2800" dirty="0"/>
              <a:t>Experience Hands-on/Project-based curriculum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501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506"/>
          </a:xfrm>
        </p:spPr>
        <p:txBody>
          <a:bodyPr>
            <a:normAutofit/>
          </a:bodyPr>
          <a:lstStyle/>
          <a:p>
            <a:r>
              <a:rPr lang="en-US" dirty="0"/>
              <a:t>Career Opportunities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246824"/>
            <a:ext cx="7772400" cy="4001832"/>
          </a:xfrm>
        </p:spPr>
      </p:pic>
    </p:spTree>
    <p:extLst>
      <p:ext uri="{BB962C8B-B14F-4D97-AF65-F5344CB8AC3E}">
        <p14:creationId xmlns:p14="http://schemas.microsoft.com/office/powerpoint/2010/main" val="65356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TC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325" y="440888"/>
            <a:ext cx="8472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Oakland Schools Technical Campus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Attend junior and/or senior year for ½ of the school day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Earn high school credit (3 elective credits per year)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Some classes offer College Credit/Early College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9" y="4759132"/>
            <a:ext cx="1828800" cy="1832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73" y="4044843"/>
            <a:ext cx="3123027" cy="23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913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Classes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Automotive Technology:  2 Year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Collision Repair and Refinishing:  Early College 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Computer Programming:  Early College 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Construction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Criminal Justice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Culinary Arts and Hospitality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Cyber Security Networking:  Early College Option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Classes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Energy and Electrical 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Engineering, Robotics, Mechatronics:  Early College 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Entrepreneurship &amp; Adv. Marketing:  Early College 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Health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Machining:  Early College 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Visual Imaging (Graphic Design):  Early College 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497D"/>
                </a:solidFill>
              </a:rPr>
              <a:t>Welding:  Early College Option </a:t>
            </a:r>
          </a:p>
        </p:txBody>
      </p:sp>
    </p:spTree>
    <p:extLst>
      <p:ext uri="{BB962C8B-B14F-4D97-AF65-F5344CB8AC3E}">
        <p14:creationId xmlns:p14="http://schemas.microsoft.com/office/powerpoint/2010/main" val="11836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College Opportunity</a:t>
            </a:r>
            <a:br>
              <a:rPr lang="en-US" dirty="0"/>
            </a:br>
            <a:r>
              <a:rPr lang="en-US" sz="3200" dirty="0"/>
              <a:t>No Cost to you the 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Junior Year</a:t>
            </a:r>
          </a:p>
          <a:p>
            <a:pPr lvl="1"/>
            <a:r>
              <a:rPr lang="en-US" dirty="0"/>
              <a:t>OSTC AM</a:t>
            </a:r>
          </a:p>
          <a:p>
            <a:pPr lvl="1"/>
            <a:r>
              <a:rPr lang="en-US" dirty="0"/>
              <a:t>Groves PM</a:t>
            </a:r>
          </a:p>
          <a:p>
            <a:pPr lvl="1"/>
            <a:r>
              <a:rPr lang="en-US" dirty="0"/>
              <a:t>OCC 1 class a semester</a:t>
            </a:r>
          </a:p>
          <a:p>
            <a:r>
              <a:rPr lang="en-US" dirty="0"/>
              <a:t>Senior Year </a:t>
            </a:r>
          </a:p>
          <a:p>
            <a:pPr lvl="1"/>
            <a:r>
              <a:rPr lang="en-US" dirty="0"/>
              <a:t>OSTC AM</a:t>
            </a:r>
          </a:p>
          <a:p>
            <a:pPr lvl="1"/>
            <a:r>
              <a:rPr lang="en-US" dirty="0"/>
              <a:t>OCC—3 classes a semester</a:t>
            </a:r>
          </a:p>
          <a:p>
            <a:pPr lvl="1"/>
            <a:r>
              <a:rPr lang="en-US" dirty="0"/>
              <a:t>Participate in all senior activities</a:t>
            </a:r>
          </a:p>
          <a:p>
            <a:r>
              <a:rPr lang="en-US" dirty="0"/>
              <a:t>Year 13</a:t>
            </a:r>
          </a:p>
          <a:p>
            <a:pPr lvl="1"/>
            <a:r>
              <a:rPr lang="en-US" dirty="0"/>
              <a:t>OCC Full time student</a:t>
            </a:r>
          </a:p>
          <a:p>
            <a:pPr lvl="1"/>
            <a:r>
              <a:rPr lang="en-US" dirty="0"/>
              <a:t>April/May Receive Associate Degree</a:t>
            </a:r>
          </a:p>
          <a:p>
            <a:pPr lvl="1"/>
            <a:r>
              <a:rPr lang="en-US" dirty="0"/>
              <a:t>Receive High School Diploma </a:t>
            </a:r>
          </a:p>
        </p:txBody>
      </p:sp>
    </p:spTree>
    <p:extLst>
      <p:ext uri="{BB962C8B-B14F-4D97-AF65-F5344CB8AC3E}">
        <p14:creationId xmlns:p14="http://schemas.microsoft.com/office/powerpoint/2010/main" val="42037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246</Words>
  <Application>Microsoft Office PowerPoint</Application>
  <PresentationFormat>On-screen Show (4:3)</PresentationFormat>
  <Paragraphs>71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Today's Learners. Tomorrow's Leaders.</vt:lpstr>
      <vt:lpstr> What is OSTC? Oakland Schools Technical Campus </vt:lpstr>
      <vt:lpstr>Oakland Schools Technical Campus is  Education with purpose!</vt:lpstr>
      <vt:lpstr>Career Opportunities</vt:lpstr>
      <vt:lpstr>PowerPoint Presentation</vt:lpstr>
      <vt:lpstr>Career Classes</vt:lpstr>
      <vt:lpstr>Career Classes</vt:lpstr>
      <vt:lpstr>Early College Opportunity No Cost to you the Parent</vt:lpstr>
      <vt:lpstr>Q &amp; A</vt:lpstr>
    </vt:vector>
  </TitlesOfParts>
  <Company>Tools4Schools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Scheetz</dc:creator>
  <cp:lastModifiedBy>Jaimie Barksdale</cp:lastModifiedBy>
  <cp:revision>143</cp:revision>
  <cp:lastPrinted>2018-01-17T16:42:39Z</cp:lastPrinted>
  <dcterms:created xsi:type="dcterms:W3CDTF">2015-10-01T12:15:22Z</dcterms:created>
  <dcterms:modified xsi:type="dcterms:W3CDTF">2019-10-10T20:16:59Z</dcterms:modified>
</cp:coreProperties>
</file>